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57" r:id="rId4"/>
    <p:sldId id="274" r:id="rId5"/>
    <p:sldId id="275" r:id="rId6"/>
    <p:sldId id="277" r:id="rId7"/>
    <p:sldId id="261" r:id="rId8"/>
    <p:sldId id="266" r:id="rId9"/>
    <p:sldId id="267" r:id="rId10"/>
    <p:sldId id="259" r:id="rId11"/>
    <p:sldId id="260" r:id="rId12"/>
    <p:sldId id="262" r:id="rId13"/>
    <p:sldId id="268" r:id="rId14"/>
    <p:sldId id="271" r:id="rId15"/>
    <p:sldId id="263" r:id="rId16"/>
    <p:sldId id="280" r:id="rId17"/>
    <p:sldId id="281" r:id="rId18"/>
    <p:sldId id="276" r:id="rId19"/>
    <p:sldId id="279" r:id="rId20"/>
    <p:sldId id="269" r:id="rId21"/>
    <p:sldId id="272" r:id="rId22"/>
    <p:sldId id="270" r:id="rId23"/>
    <p:sldId id="273" r:id="rId24"/>
    <p:sldId id="264" r:id="rId25"/>
    <p:sldId id="283" r:id="rId26"/>
    <p:sldId id="282" r:id="rId27"/>
    <p:sldId id="265" r:id="rId2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9764" autoAdjust="0"/>
  </p:normalViewPr>
  <p:slideViewPr>
    <p:cSldViewPr snapToGrid="0">
      <p:cViewPr varScale="1">
        <p:scale>
          <a:sx n="72" d="100"/>
          <a:sy n="72" d="100"/>
        </p:scale>
        <p:origin x="4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590F4-B3D6-4011-81B3-31D844344A28}" type="datetimeFigureOut">
              <a:rPr lang="cs-CZ" smtClean="0"/>
              <a:t>04.06.2024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2B58-A403-487C-A64F-11B92E4B27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557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2B58-A403-487C-A64F-11B92E4B2717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403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2B58-A403-487C-A64F-11B92E4B2717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4734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Tento projekt je sponzorován společností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NordVPN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Zůstat v bezpečí online je stále rostoucí problém a mohli byste být zneužiti hackery.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NordVPN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vám umožňuje změnit vaši IP adresu, což vám ztíží sledování a zajistí vaše soukromí. Kliknutím na odkaz na konci získáte 20% slevu na první dva měsíce a děkujeme společnosti </a:t>
            </a:r>
            <a:r>
              <a:rPr lang="cs-CZ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NordVPN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 sponzorování tohoto videa.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E2B58-A403-487C-A64F-11B92E4B2717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4610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27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68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8202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73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0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35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4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5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3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52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1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3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8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9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16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91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76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becdalovice.cz/" TargetMode="External"/><Relationship Id="rId2" Type="http://schemas.openxmlformats.org/officeDocument/2006/relationships/hyperlink" Target="https://imgflip.com/memegenerator/493717291/Gojo-I-Will-Win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5E948-D88A-0380-3BD7-98A2C7327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737531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131966-A3A2-FD67-6034-4B01DB175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4543" y="1623412"/>
            <a:ext cx="3503122" cy="1314341"/>
          </a:xfrm>
        </p:spPr>
        <p:txBody>
          <a:bodyPr>
            <a:normAutofit/>
          </a:bodyPr>
          <a:lstStyle/>
          <a:p>
            <a:r>
              <a:rPr lang="cs-CZ" sz="4400" dirty="0" err="1"/>
              <a:t>Cooked</a:t>
            </a:r>
            <a:r>
              <a:rPr lang="cs-CZ" sz="4400" dirty="0"/>
              <a:t> Web </a:t>
            </a:r>
            <a:r>
              <a:rPr lang="cs-CZ" sz="4400" dirty="0" err="1"/>
              <a:t>inc.</a:t>
            </a:r>
            <a:endParaRPr lang="cs-CZ" sz="4400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66592F2-6F30-2F04-D0BF-E8D1CD5C3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543" y="3112851"/>
            <a:ext cx="3503122" cy="2141281"/>
          </a:xfrm>
        </p:spPr>
        <p:txBody>
          <a:bodyPr>
            <a:normAutofit/>
          </a:bodyPr>
          <a:lstStyle/>
          <a:p>
            <a:r>
              <a:rPr lang="cs-CZ" sz="1800" dirty="0">
                <a:solidFill>
                  <a:srgbClr val="6CB23E"/>
                </a:solidFill>
              </a:rPr>
              <a:t>Filip Mašek </a:t>
            </a:r>
          </a:p>
          <a:p>
            <a:endParaRPr lang="cs-CZ" sz="1800" dirty="0">
              <a:solidFill>
                <a:srgbClr val="6CB23E"/>
              </a:solidFill>
            </a:endParaRPr>
          </a:p>
          <a:p>
            <a:r>
              <a:rPr lang="cs-CZ" sz="1800" dirty="0">
                <a:solidFill>
                  <a:srgbClr val="6CB23E"/>
                </a:solidFill>
              </a:rPr>
              <a:t>Filip </a:t>
            </a:r>
            <a:r>
              <a:rPr lang="cs-CZ" sz="1800" dirty="0" err="1">
                <a:solidFill>
                  <a:srgbClr val="6CB23E"/>
                </a:solidFill>
              </a:rPr>
              <a:t>Hubler</a:t>
            </a:r>
            <a:endParaRPr lang="cs-CZ" sz="1800" dirty="0">
              <a:solidFill>
                <a:srgbClr val="6CB23E"/>
              </a:solidFill>
            </a:endParaRPr>
          </a:p>
        </p:txBody>
      </p:sp>
      <p:pic>
        <p:nvPicPr>
          <p:cNvPr id="6" name="Obrázek 5" descr="Obsah obrázku osoba, Lidská tvář, oblečení, muž&#10;&#10;Popis byl vytvořen automaticky">
            <a:extLst>
              <a:ext uri="{FF2B5EF4-FFF2-40B4-BE49-F238E27FC236}">
                <a16:creationId xmlns:a16="http://schemas.microsoft.com/office/drawing/2014/main" id="{56193438-E03F-2ED3-EBA9-E7B3A6DDDC9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43" y="2807149"/>
            <a:ext cx="903260" cy="90467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2FD696D-A202-D7AB-2C5D-4E4EB0DF0DA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605" y="3886919"/>
            <a:ext cx="1501227" cy="942346"/>
          </a:xfrm>
          <a:prstGeom prst="rect">
            <a:avLst/>
          </a:prstGeom>
        </p:spPr>
      </p:pic>
      <p:pic>
        <p:nvPicPr>
          <p:cNvPr id="11" name="Obrázek 10" descr="Obsah obrázku Hruď, Lidská tvář, sval, Odhalená hruď&#10;&#10;Popis byl vytvořen automaticky">
            <a:extLst>
              <a:ext uri="{FF2B5EF4-FFF2-40B4-BE49-F238E27FC236}">
                <a16:creationId xmlns:a16="http://schemas.microsoft.com/office/drawing/2014/main" id="{3821B9D7-EE47-A22D-0D1E-3094E531FF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48" y="3005482"/>
            <a:ext cx="1566999" cy="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B99A224-0D39-9711-0DCC-298358C0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83" y="1887794"/>
            <a:ext cx="9753234" cy="47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088012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9A6D9186-4338-C409-9364-3B89AC7CE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99" y="1700981"/>
            <a:ext cx="10722001" cy="491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Ukázka kódu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201" y="2513521"/>
            <a:ext cx="8125402" cy="322669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1276717F-2703-A06E-01B0-054BAD4C7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72" y="1117788"/>
            <a:ext cx="9933876" cy="57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zprávy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AC00E4C0-DF96-B461-7D0E-A5349D3F8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03" y="1892531"/>
            <a:ext cx="10299665" cy="47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zprávy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155475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3EC915CE-361D-DE1E-5139-07C4B431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5" y="1735768"/>
            <a:ext cx="11336968" cy="51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9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Ukázka </a:t>
            </a:r>
            <a:r>
              <a:rPr lang="cs-CZ" dirty="0" smtClean="0"/>
              <a:t>kódu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1248" y="3373196"/>
            <a:ext cx="6230195" cy="205959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8C3F9FAA-9C79-7D29-5E70-35F95155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68" y="1115414"/>
            <a:ext cx="9591084" cy="57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34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</a:t>
            </a:r>
            <a:r>
              <a:rPr lang="cs-CZ" dirty="0" smtClean="0"/>
              <a:t>zpráva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155475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93" y="1760310"/>
            <a:ext cx="8722468" cy="49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9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Ukázka </a:t>
            </a:r>
            <a:r>
              <a:rPr lang="cs-CZ" dirty="0" smtClean="0"/>
              <a:t>kódu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1248" y="3373196"/>
            <a:ext cx="6230195" cy="205959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09" y="1292166"/>
            <a:ext cx="8477300" cy="53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68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9DD7C410-EA9A-1899-7BFF-497D166F7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413353"/>
            <a:ext cx="9440034" cy="1272239"/>
          </a:xfrm>
        </p:spPr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SPONZOR!!!</a:t>
            </a:r>
          </a:p>
        </p:txBody>
      </p:sp>
    </p:spTree>
    <p:extLst>
      <p:ext uri="{BB962C8B-B14F-4D97-AF65-F5344CB8AC3E}">
        <p14:creationId xmlns:p14="http://schemas.microsoft.com/office/powerpoint/2010/main" val="38113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rdVPN Review 2024: A Fast, Feature-Packed VPN - C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84678"/>
            <a:ext cx="613410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ckerman GIFs | Ten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4069368"/>
            <a:ext cx="2433108" cy="238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b security icon shield lock symbol guard badge Vector Imag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51" y="4910666"/>
            <a:ext cx="963280" cy="104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 5 | 85,000+ Man Behind Laptop Pictur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274" y="4069368"/>
            <a:ext cx="3604683" cy="240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délník 1"/>
          <p:cNvSpPr/>
          <p:nvPr/>
        </p:nvSpPr>
        <p:spPr>
          <a:xfrm>
            <a:off x="3641146" y="5263803"/>
            <a:ext cx="1126066" cy="341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/>
          <p:cNvSpPr/>
          <p:nvPr/>
        </p:nvSpPr>
        <p:spPr>
          <a:xfrm>
            <a:off x="6266969" y="5263803"/>
            <a:ext cx="1126066" cy="341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45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Obsah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731523"/>
            <a:ext cx="9440034" cy="447472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Co jsme použili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Figma</a:t>
            </a: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Porovnání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Opékání originální stránky</a:t>
            </a: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Ukázka kódu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763313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škola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48D7BEF-4A57-42CC-5C0A-B69BCA84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54" y="1858297"/>
            <a:ext cx="10422292" cy="47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škola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093481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D597FA1-5EE1-45BA-0E1F-506D760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87" y="1711920"/>
            <a:ext cx="10792877" cy="49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kontakt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6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Předtím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A25024B0-FDB6-30AC-9A31-32BDF5B0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52" y="1945481"/>
            <a:ext cx="10783716" cy="491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5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Dalovice - kontakt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009900"/>
            <a:ext cx="8949448" cy="817124"/>
          </a:xfrm>
        </p:spPr>
        <p:txBody>
          <a:bodyPr/>
          <a:lstStyle/>
          <a:p>
            <a:pPr algn="l"/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Poté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8506A12F-3D7C-AEC4-5B6B-604A28E3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9" y="1675400"/>
            <a:ext cx="11120284" cy="50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61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>
            <a:normAutofit/>
          </a:bodyPr>
          <a:lstStyle/>
          <a:p>
            <a:r>
              <a:rPr lang="cs-CZ" sz="5400" dirty="0">
                <a:ea typeface="DejaVu Math TeX Gyre" panose="02000503000000000000" pitchFamily="2" charset="-18"/>
                <a:cs typeface="DejaVu Math TeX Gyre" panose="02000503000000000000" pitchFamily="2" charset="-18"/>
              </a:rPr>
              <a:t>Jak zničit OG stránku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4"/>
            <a:ext cx="8949448" cy="5137819"/>
          </a:xfrm>
        </p:spPr>
        <p:txBody>
          <a:bodyPr/>
          <a:lstStyle/>
          <a:p>
            <a:pPr marL="742950" indent="-742950" algn="l">
              <a:buFont typeface="+mj-lt"/>
              <a:buAutoNum type="arabicPeriod"/>
            </a:pPr>
            <a:r>
              <a:rPr lang="cs-CZ" sz="24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Klikněte na invalidní vozík</a:t>
            </a:r>
          </a:p>
          <a:p>
            <a:pPr marL="742950" indent="-742950" algn="l">
              <a:buFont typeface="+mj-lt"/>
              <a:buAutoNum type="arabicPeriod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742950" indent="-742950" algn="l">
              <a:buFont typeface="+mj-lt"/>
              <a:buAutoNum type="arabicPeriod"/>
            </a:pPr>
            <a:endParaRPr lang="cs-CZ" sz="24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cs-CZ" sz="24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Zvolte cokoliv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A80C0713-20A3-F1AF-DEBA-5F7CD4BB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60" y="1292164"/>
            <a:ext cx="1081667" cy="1111167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B0BFED65-F62E-290C-DD90-378A107A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834" y="2462562"/>
            <a:ext cx="1934609" cy="27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7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8348" y="402096"/>
            <a:ext cx="9440034" cy="1049868"/>
          </a:xfrm>
        </p:spPr>
        <p:txBody>
          <a:bodyPr>
            <a:normAutofit/>
          </a:bodyPr>
          <a:lstStyle/>
          <a:p>
            <a:r>
              <a:rPr lang="cs-CZ" dirty="0" smtClean="0"/>
              <a:t>Prostor na </a:t>
            </a:r>
            <a:r>
              <a:rPr lang="cs-CZ" dirty="0" err="1" smtClean="0"/>
              <a:t>otákzky</a:t>
            </a:r>
            <a:r>
              <a:rPr lang="en-US" dirty="0" smtClean="0"/>
              <a:t>: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0117" y="5486400"/>
            <a:ext cx="2110610" cy="943583"/>
          </a:xfrm>
        </p:spPr>
        <p:txBody>
          <a:bodyPr/>
          <a:lstStyle/>
          <a:p>
            <a:endParaRPr lang="en-US" dirty="0" smtClean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1026" name="Picture 2" descr="Questionmark Images - Free Download on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00" y="1974865"/>
            <a:ext cx="32194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78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>
            <a:normAutofit/>
          </a:bodyPr>
          <a:lstStyle/>
          <a:p>
            <a:r>
              <a:rPr lang="en-US" dirty="0" err="1" smtClean="0"/>
              <a:t>Zdroje</a:t>
            </a:r>
            <a:r>
              <a:rPr lang="en-US" dirty="0" smtClean="0"/>
              <a:t>: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279" y="1292164"/>
            <a:ext cx="8949448" cy="5137819"/>
          </a:xfrm>
        </p:spPr>
        <p:txBody>
          <a:bodyPr/>
          <a:lstStyle/>
          <a:p>
            <a:r>
              <a:rPr lang="en-US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N</a:t>
            </a:r>
            <a:r>
              <a:rPr lang="cs-CZ" dirty="0" err="1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áš</a:t>
            </a:r>
            <a:r>
              <a:rPr lang="cs-CZ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</a:t>
            </a:r>
            <a:r>
              <a:rPr lang="cs-CZ" dirty="0" err="1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kod</a:t>
            </a:r>
            <a:endParaRPr lang="cs-CZ" dirty="0" smtClean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r>
              <a:rPr lang="cs-CZ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Google </a:t>
            </a:r>
            <a:r>
              <a:rPr lang="cs-CZ" dirty="0" err="1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obrazky</a:t>
            </a:r>
            <a:endParaRPr lang="cs-CZ" dirty="0" smtClean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r>
              <a:rPr lang="en-US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  <a:hlinkClick r:id="rId2"/>
              </a:rPr>
              <a:t>https</a:t>
            </a:r>
            <a:r>
              <a:rPr lang="en-US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  <a:hlinkClick r:id="rId2"/>
              </a:rPr>
              <a:t>://</a:t>
            </a:r>
            <a:r>
              <a:rPr lang="en-US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  <a:hlinkClick r:id="rId2"/>
              </a:rPr>
              <a:t>imgflip.com/memegenerator/493717291/Gojo-I-Will-Win</a:t>
            </a:r>
            <a:endParaRPr lang="cs-CZ" dirty="0" smtClean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r>
              <a:rPr lang="en-US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  <a:hlinkClick r:id="rId3"/>
              </a:rPr>
              <a:t>https://obecdalovice.cz</a:t>
            </a:r>
            <a:r>
              <a:rPr lang="en-US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  <a:hlinkClick r:id="rId3"/>
              </a:rPr>
              <a:t>/</a:t>
            </a:r>
            <a:endParaRPr lang="cs-CZ" dirty="0" smtClean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endParaRPr lang="en-US" dirty="0" smtClean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980907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237362"/>
            <a:ext cx="9440034" cy="1079770"/>
          </a:xfrm>
        </p:spPr>
        <p:txBody>
          <a:bodyPr>
            <a:normAutofit/>
          </a:bodyPr>
          <a:lstStyle/>
          <a:p>
            <a:r>
              <a:rPr lang="cs-CZ" dirty="0"/>
              <a:t>Děkujeme za pozornost</a:t>
            </a:r>
          </a:p>
        </p:txBody>
      </p:sp>
    </p:spTree>
    <p:extLst>
      <p:ext uri="{BB962C8B-B14F-4D97-AF65-F5344CB8AC3E}">
        <p14:creationId xmlns:p14="http://schemas.microsoft.com/office/powerpoint/2010/main" val="205669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Zaměření firmy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159541"/>
            <a:ext cx="9440034" cy="404670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Renovujeme stránky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Zaměřujeme se na města a vesnice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Jsme cenově dostupní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36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Jsme VELMI spolehlivý</a:t>
            </a:r>
            <a:r>
              <a:rPr lang="cs-CZ" sz="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</a:t>
            </a:r>
            <a:r>
              <a:rPr lang="cs-CZ" sz="800" dirty="0" err="1">
                <a:solidFill>
                  <a:schemeClr val="bg1"/>
                </a:solidFill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narozdil</a:t>
            </a:r>
            <a:r>
              <a:rPr lang="cs-CZ" sz="800" dirty="0">
                <a:solidFill>
                  <a:schemeClr val="bg1"/>
                </a:solidFill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od </a:t>
            </a:r>
            <a:r>
              <a:rPr lang="cs-CZ" sz="800" dirty="0" err="1">
                <a:solidFill>
                  <a:schemeClr val="bg1"/>
                </a:solidFill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jakuba</a:t>
            </a:r>
            <a:endParaRPr lang="cs-CZ" sz="3600" dirty="0">
              <a:solidFill>
                <a:schemeClr val="bg1"/>
              </a:solidFill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623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054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379" y="-1833172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cs-CZ" sz="4200" dirty="0"/>
              <a:t>Historie firmy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379" y="2104917"/>
            <a:ext cx="3382831" cy="272834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V roce 1985 </a:t>
            </a:r>
            <a:r>
              <a:rPr lang="en-US" sz="20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byla</a:t>
            </a:r>
            <a:r>
              <a:rPr lang="en-US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</a:t>
            </a:r>
            <a:r>
              <a:rPr lang="en-US" sz="20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zalo</a:t>
            </a:r>
            <a:r>
              <a:rPr lang="cs-CZ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žena praotcem Čechem v </a:t>
            </a:r>
            <a:r>
              <a:rPr lang="cs-CZ" sz="20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Himalajích</a:t>
            </a:r>
            <a:r>
              <a:rPr lang="cs-CZ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0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Firma byla zaměřena na tvorby webů pro velká města např. Kopřivnice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1300" dirty="0">
              <a:solidFill>
                <a:srgbClr val="6CB23E"/>
              </a:solidFill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1030" name="Picture 6" descr="Praotec Čech – Videa – Déčko – Česká televize">
            <a:extLst>
              <a:ext uri="{FF2B5EF4-FFF2-40B4-BE49-F238E27FC236}">
                <a16:creationId xmlns:a16="http://schemas.microsoft.com/office/drawing/2014/main" id="{E74729F9-F7E2-ABE8-FD33-FF3AA3AF8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4" r="20881"/>
          <a:stretch/>
        </p:blipFill>
        <p:spPr bwMode="auto">
          <a:xfrm>
            <a:off x="-1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82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Historie firmy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2159541"/>
            <a:ext cx="9107585" cy="39786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Firmu po něm zdědil jeho syn Jakub Čech v roce 2006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Ten firmu rozšířil do zahraničí, dopadlo to špatně, firma skoro zkrachovala a tak byla nucena dělat weby pro malé osady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Firma byla odkoupena Matějem Fialou v roce 2015</a:t>
            </a:r>
            <a:endParaRPr lang="en-US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&lt;--  </a:t>
            </a:r>
            <a:r>
              <a:rPr lang="en-US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Mat</a:t>
            </a:r>
            <a:r>
              <a:rPr lang="cs-CZ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ěj</a:t>
            </a:r>
            <a:r>
              <a:rPr lang="cs-CZ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Fiala </a:t>
            </a:r>
            <a:r>
              <a:rPr lang="cs-CZ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rn</a:t>
            </a: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4098" name="Picture 2" descr="Red Dollar Sign Art by Veruca Salt at FramedArt.com">
            <a:extLst>
              <a:ext uri="{FF2B5EF4-FFF2-40B4-BE49-F238E27FC236}">
                <a16:creationId xmlns:a16="http://schemas.microsoft.com/office/drawing/2014/main" id="{06CFC471-BD42-BB67-BA41-4E5286F8C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55" y="495428"/>
            <a:ext cx="1593476" cy="159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DE891F2-A67D-5018-1D55-722740B0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0" y="4048714"/>
            <a:ext cx="2381250" cy="2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B8EBB04-1789-EBD6-DED7-E92A70551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50" y="4520202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371" y="238832"/>
            <a:ext cx="9440034" cy="1049868"/>
          </a:xfrm>
        </p:spPr>
        <p:txBody>
          <a:bodyPr/>
          <a:lstStyle/>
          <a:p>
            <a:r>
              <a:rPr lang="en-US" dirty="0" err="1" smtClean="0"/>
              <a:t>Majitel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9680" y="3637267"/>
            <a:ext cx="5581814" cy="1440760"/>
          </a:xfrm>
        </p:spPr>
        <p:txBody>
          <a:bodyPr>
            <a:normAutofit/>
          </a:bodyPr>
          <a:lstStyle/>
          <a:p>
            <a:r>
              <a:rPr lang="cs-CZ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„</a:t>
            </a:r>
            <a:r>
              <a:rPr lang="en-US" dirty="0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A </a:t>
            </a:r>
            <a:r>
              <a:rPr lang="en-US" dirty="0" err="1" smtClean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te</a:t>
            </a:r>
            <a:r>
              <a:rPr lang="cs-CZ" dirty="0" smtClean="0">
                <a:effectLst/>
              </a:rPr>
              <a:t>ď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si</a:t>
            </a:r>
            <a:r>
              <a:rPr lang="en-US" dirty="0" smtClean="0">
                <a:effectLst/>
              </a:rPr>
              <a:t> v</a:t>
            </a:r>
            <a:r>
              <a:rPr lang="cs-CZ" dirty="0" err="1" smtClean="0">
                <a:effectLst/>
              </a:rPr>
              <a:t>ás</a:t>
            </a:r>
            <a:r>
              <a:rPr lang="cs-CZ" dirty="0" smtClean="0">
                <a:effectLst/>
              </a:rPr>
              <a:t> </a:t>
            </a:r>
            <a:r>
              <a:rPr lang="cs-CZ" dirty="0" err="1" smtClean="0">
                <a:effectLst/>
              </a:rPr>
              <a:t>kúpím</a:t>
            </a:r>
            <a:r>
              <a:rPr lang="cs-CZ" dirty="0" smtClean="0">
                <a:effectLst/>
              </a:rPr>
              <a:t> všecky“</a:t>
            </a:r>
            <a:endParaRPr lang="en-US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7" y="2838980"/>
            <a:ext cx="3265786" cy="2398763"/>
          </a:xfrm>
          <a:prstGeom prst="rect">
            <a:avLst/>
          </a:prstGeom>
        </p:spPr>
      </p:pic>
      <p:sp>
        <p:nvSpPr>
          <p:cNvPr id="8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 txBox="1">
            <a:spLocks/>
          </p:cNvSpPr>
          <p:nvPr/>
        </p:nvSpPr>
        <p:spPr>
          <a:xfrm>
            <a:off x="890380" y="2004826"/>
            <a:ext cx="2664702" cy="4701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 smtClean="0"/>
              <a:t>CEO:Mat</a:t>
            </a:r>
            <a:r>
              <a:rPr lang="cs-CZ" sz="2400" dirty="0" err="1" smtClean="0"/>
              <a:t>ěj</a:t>
            </a:r>
            <a:r>
              <a:rPr lang="cs-CZ" sz="2400" dirty="0" smtClean="0"/>
              <a:t> Fiala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0786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42298"/>
            <a:ext cx="9440034" cy="1049868"/>
          </a:xfrm>
        </p:spPr>
        <p:txBody>
          <a:bodyPr/>
          <a:lstStyle/>
          <a:p>
            <a:r>
              <a:rPr lang="cs-CZ" dirty="0"/>
              <a:t>Použili jsme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60DDA6E-2906-C380-54F0-295B16B89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762" y="1292165"/>
            <a:ext cx="10359957" cy="4690345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Visual</a:t>
            </a:r>
            <a:r>
              <a:rPr lang="cs-CZ" sz="2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Studio </a:t>
            </a: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Code</a:t>
            </a: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36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React</a:t>
            </a:r>
            <a:r>
              <a:rPr lang="cs-CZ" sz="2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+ </a:t>
            </a: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Vite</a:t>
            </a:r>
            <a:r>
              <a:rPr lang="cs-CZ" sz="2800" dirty="0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 + </a:t>
            </a: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Tailwind</a:t>
            </a: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cs-CZ" sz="2800" dirty="0" err="1">
                <a:latin typeface="DejaVu Math TeX Gyre" panose="02000503000000000000" pitchFamily="2" charset="-18"/>
                <a:ea typeface="DejaVu Math TeX Gyre" panose="02000503000000000000" pitchFamily="2" charset="-18"/>
                <a:cs typeface="DejaVu Math TeX Gyre" panose="02000503000000000000" pitchFamily="2" charset="-18"/>
              </a:rPr>
              <a:t>ChatGPT</a:t>
            </a: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algn="l"/>
            <a:endParaRPr lang="cs-CZ" sz="2800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>
              <a:latin typeface="DejaVu Math TeX Gyre" panose="02000503000000000000" pitchFamily="2" charset="-18"/>
              <a:ea typeface="DejaVu Math TeX Gyre" panose="02000503000000000000" pitchFamily="2" charset="-18"/>
              <a:cs typeface="DejaVu Math TeX Gyre" panose="02000503000000000000" pitchFamily="2" charset="-18"/>
            </a:endParaRPr>
          </a:p>
        </p:txBody>
      </p:sp>
      <p:pic>
        <p:nvPicPr>
          <p:cNvPr id="5" name="Obrázek 4" descr="Obsah obrázku symbol, Elektricky modrá, Grafika, řada/pruh&#10;&#10;Popis byl vytvořen automaticky">
            <a:extLst>
              <a:ext uri="{FF2B5EF4-FFF2-40B4-BE49-F238E27FC236}">
                <a16:creationId xmlns:a16="http://schemas.microsoft.com/office/drawing/2014/main" id="{9C1B5627-1CCC-02E7-DA22-AB13886F4D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87" y="1563726"/>
            <a:ext cx="1155970" cy="1155970"/>
          </a:xfrm>
          <a:prstGeom prst="rect">
            <a:avLst/>
          </a:prstGeom>
        </p:spPr>
      </p:pic>
      <p:pic>
        <p:nvPicPr>
          <p:cNvPr id="7" name="Obrázek 6" descr="Obsah obrázku Grafika, kruh, umění, Barevnost&#10;&#10;Popis byl vytvořen automaticky">
            <a:extLst>
              <a:ext uri="{FF2B5EF4-FFF2-40B4-BE49-F238E27FC236}">
                <a16:creationId xmlns:a16="http://schemas.microsoft.com/office/drawing/2014/main" id="{10213759-0F30-4417-6937-106FAFDCADD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40" y="2991254"/>
            <a:ext cx="1292164" cy="1292164"/>
          </a:xfrm>
          <a:prstGeom prst="rect">
            <a:avLst/>
          </a:prstGeom>
        </p:spPr>
      </p:pic>
      <p:pic>
        <p:nvPicPr>
          <p:cNvPr id="9" name="Obrázek 8" descr="Obsah obrázku Grafika, Barevnost, kreativita&#10;&#10;Popis byl vytvořen automaticky">
            <a:extLst>
              <a:ext uri="{FF2B5EF4-FFF2-40B4-BE49-F238E27FC236}">
                <a16:creationId xmlns:a16="http://schemas.microsoft.com/office/drawing/2014/main" id="{BCAFC2BA-E5C9-941C-46A0-6E0588DBCE7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939" y="2887166"/>
            <a:ext cx="1522321" cy="1500343"/>
          </a:xfrm>
          <a:prstGeom prst="rect">
            <a:avLst/>
          </a:prstGeom>
        </p:spPr>
      </p:pic>
      <p:pic>
        <p:nvPicPr>
          <p:cNvPr id="11" name="Obrázek 10" descr="Obsah obrázku symbol, Grafika, Písmo, logo&#10;&#10;Popis byl vytvořen automaticky">
            <a:extLst>
              <a:ext uri="{FF2B5EF4-FFF2-40B4-BE49-F238E27FC236}">
                <a16:creationId xmlns:a16="http://schemas.microsoft.com/office/drawing/2014/main" id="{70EE1528-EA29-8C15-3AB4-AF4B4E218BD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75" y="4823290"/>
            <a:ext cx="1485090" cy="1485090"/>
          </a:xfrm>
          <a:prstGeom prst="rect">
            <a:avLst/>
          </a:prstGeom>
        </p:spPr>
      </p:pic>
      <p:pic>
        <p:nvPicPr>
          <p:cNvPr id="13" name="Obrázek 12" descr="Obsah obrázku Grafika, design&#10;&#10;Popis byl vytvořen automaticky">
            <a:extLst>
              <a:ext uri="{FF2B5EF4-FFF2-40B4-BE49-F238E27FC236}">
                <a16:creationId xmlns:a16="http://schemas.microsoft.com/office/drawing/2014/main" id="{7E8BC63A-2B19-6203-BA6C-355C755C1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597" y="3112402"/>
            <a:ext cx="1721784" cy="10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9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07E59B-2D16-423F-8FDD-4E9C8C74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379132"/>
            <a:ext cx="9440034" cy="1049868"/>
          </a:xfrm>
        </p:spPr>
        <p:txBody>
          <a:bodyPr>
            <a:normAutofit fontScale="90000"/>
          </a:bodyPr>
          <a:lstStyle/>
          <a:p>
            <a:r>
              <a:rPr lang="cs-CZ" dirty="0" err="1"/>
              <a:t>Figma</a:t>
            </a:r>
            <a:r>
              <a:rPr lang="cs-CZ" dirty="0"/>
              <a:t> aneb co jsme nepoužili </a:t>
            </a:r>
            <a:r>
              <a:rPr lang="cs-CZ" dirty="0">
                <a:sym typeface="Wingdings" panose="05000000000000000000" pitchFamily="2" charset="2"/>
              </a:rPr>
              <a:t>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680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8C7067F8-1CB9-E7FC-90D7-77BAA8F6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4" y="103238"/>
            <a:ext cx="5281332" cy="6651524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34294E70-D5F3-4F87-96D0-C6C22479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405" y="103238"/>
            <a:ext cx="6279410" cy="66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4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36251E"/>
      </a:dk2>
      <a:lt2>
        <a:srgbClr val="E6E2E8"/>
      </a:lt2>
      <a:accent1>
        <a:srgbClr val="6CB23E"/>
      </a:accent1>
      <a:accent2>
        <a:srgbClr val="94AB31"/>
      </a:accent2>
      <a:accent3>
        <a:srgbClr val="BA9E41"/>
      </a:accent3>
      <a:accent4>
        <a:srgbClr val="B86334"/>
      </a:accent4>
      <a:accent5>
        <a:srgbClr val="CA464E"/>
      </a:accent5>
      <a:accent6>
        <a:srgbClr val="B83473"/>
      </a:accent6>
      <a:hlink>
        <a:srgbClr val="BF4D3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278</Words>
  <Application>Microsoft Office PowerPoint</Application>
  <PresentationFormat>Širokoúhlá obrazovka</PresentationFormat>
  <Paragraphs>120</Paragraphs>
  <Slides>27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8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6" baseType="lpstr">
      <vt:lpstr>Aptos</vt:lpstr>
      <vt:lpstr>Arial</vt:lpstr>
      <vt:lpstr>DejaVu Math TeX Gyre</vt:lpstr>
      <vt:lpstr>Georgia Pro Cond Light</vt:lpstr>
      <vt:lpstr>Speak Pro</vt:lpstr>
      <vt:lpstr>Trebuchet MS</vt:lpstr>
      <vt:lpstr>Wingdings</vt:lpstr>
      <vt:lpstr>Wingdings 2</vt:lpstr>
      <vt:lpstr>SlateVTI</vt:lpstr>
      <vt:lpstr>Cooked Web inc.</vt:lpstr>
      <vt:lpstr>Obsah</vt:lpstr>
      <vt:lpstr>Zaměření firmy</vt:lpstr>
      <vt:lpstr>Historie firmy</vt:lpstr>
      <vt:lpstr>Historie firmy</vt:lpstr>
      <vt:lpstr>Majitel</vt:lpstr>
      <vt:lpstr>Použili jsme</vt:lpstr>
      <vt:lpstr>Figma aneb co jsme nepoužili </vt:lpstr>
      <vt:lpstr>Prezentace aplikace PowerPoint</vt:lpstr>
      <vt:lpstr>Dalovice</vt:lpstr>
      <vt:lpstr>Dalovice</vt:lpstr>
      <vt:lpstr>Ukázka kódu</vt:lpstr>
      <vt:lpstr>Dalovice - zprávy</vt:lpstr>
      <vt:lpstr>Dalovice - zprávy</vt:lpstr>
      <vt:lpstr>Ukázka kódu</vt:lpstr>
      <vt:lpstr>Dalovice - zpráva</vt:lpstr>
      <vt:lpstr>Ukázka kódu</vt:lpstr>
      <vt:lpstr>SPONZOR!!!</vt:lpstr>
      <vt:lpstr>Prezentace aplikace PowerPoint</vt:lpstr>
      <vt:lpstr>Dalovice - škola</vt:lpstr>
      <vt:lpstr>Dalovice - škola</vt:lpstr>
      <vt:lpstr>Dalovice - kontakt</vt:lpstr>
      <vt:lpstr>Dalovice - kontakt</vt:lpstr>
      <vt:lpstr>Jak zničit OG stránku</vt:lpstr>
      <vt:lpstr>Prostor na otákzky:</vt:lpstr>
      <vt:lpstr>Zdroje: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Cooked Web inc.</dc:title>
  <dc:creator>Filip Mašek</dc:creator>
  <cp:lastModifiedBy>user</cp:lastModifiedBy>
  <cp:revision>14</cp:revision>
  <dcterms:created xsi:type="dcterms:W3CDTF">2024-05-28T12:06:57Z</dcterms:created>
  <dcterms:modified xsi:type="dcterms:W3CDTF">2024-06-04T17:05:16Z</dcterms:modified>
</cp:coreProperties>
</file>